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23E-3AA0-E379-496F-1C23BC471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52A4C-C7AB-9356-8424-B24AE59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FD94-8043-C0AC-6D97-F6A98B7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C30D-BEBF-AE8F-DC04-98288D54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D4A5-B70F-DC8A-AB4D-8846AD65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6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8FF9-A1D8-31E0-E1EB-1F5DFCC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44E9F-B50C-A4A7-AB49-98CADA76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95B87-7CBC-FCF6-0D05-CCD69158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CBFC-091B-4856-1C81-6972C3B6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523B0-29EE-11CB-FDC1-9D7028A0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631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B1779-841B-0777-B150-43C8DB649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9B69E-95B1-B485-08C4-1D83115FA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CD03-EAF3-87CC-50D2-C3B62EEB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DAEF-6450-EF5E-29C5-9FF39C44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7534B-8F5C-B495-853D-41ECBC52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96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2FAB-BB1A-D53C-2AAB-A4D144E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68091-3B58-C439-D4A9-55D25E77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2CCE-D607-CE41-2819-71966D1D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655A-7A74-963F-B18C-3B1375FE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3B97-0A5A-1AD1-59D6-FBEF3E7F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36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8318-FC08-16C7-CC71-2790A7C9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A18E6-67F0-1EA1-3498-B295A3633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9D78A-1FAE-4B83-5EB9-025B1C46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3181D-27D8-26A2-B4CA-D1F8021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87E4-1A7D-FED0-9B6E-0A90CD09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49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E3D3-5438-70ED-A7C7-F9D3AEB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1277-CB05-D8FF-27BF-8BF8808C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9C833-A199-9472-8A47-C9EF322C6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98CF4-4E0C-980E-D051-98FE11A1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A1469-BAB8-D7CA-44FA-2F569F96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61346-0FFE-A4DE-7964-19A48444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407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FD85-CFBD-1729-24BA-3EBC35E5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06B4-91FA-6CE2-CB0A-8FDF6EC5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B3C9-9EB1-1ABE-A942-167072CA7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FC46-FB02-447B-F74B-E69F1DF96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98814-E43F-922E-0E1A-5C05CEBA4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E2160-D0EB-CB46-41C9-3B2DD46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0452F-6448-616E-5CED-EDA6AE9B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4D368-7818-6FAD-B81F-A148B79C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42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466A-B174-6BE2-33C6-A937051F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E08C0-C8BF-272F-28B9-F092B3E8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DB42-633F-913A-381B-EDB31A79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A1203-3368-686D-2350-4D383335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3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69A61-5F39-9E84-0FFF-E0C5F540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2097A-24B0-39D1-12CE-F06E8551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ED15-8F38-7F3D-C570-D40E2933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63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1FC5-3AEB-6ED0-FF64-7D6395D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7A72-B868-89F5-F1F1-2CA2088E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96A31-BE53-F7EA-E391-081B55FF2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B90C3-5062-8B01-57D0-8B1137C9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A08F0-F169-23DE-ED20-D943FE07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4D42-4814-6EF8-C4F6-C4B8C376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77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D9A0-CAD8-93DC-2109-95794A14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1DACF-EED2-DF60-B1F0-474C08D09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2778F-C9B0-4F8D-BDA7-88FA3E5E3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2DD9C-D2A1-174D-A469-FD75A00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21/04/2025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27ED6-0FF9-2BC1-A4A8-C213FA4A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9716-6C3D-AB36-743B-B5C1394F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4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C9244-BBFC-26CD-B359-7090FD42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9534B-DA1C-4AA4-75A8-FC9A9085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925A-23EA-7328-D152-37F02E5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117C-611D-4C7D-A6A8-57F0410AC212}" type="datetimeFigureOut">
              <a:rPr lang="en-AU" smtClean="0"/>
              <a:t>20/04/2025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C0F6-407F-A7D1-21D1-5B57946F9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00E0-7510-8271-2D49-5C227D5C6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03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AD11-32E3-9051-A794-578C554CA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AF0B7-BBCC-4487-01BC-12CC165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85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308-CCC2-4D85-F94D-F90ECD54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DA3B-408E-AAD2-8446-8759094D0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8BF4F-87F5-D8C8-ACBB-8D4C2C6A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450"/>
            <a:ext cx="110585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4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5742-F8C8-9E2A-F9F5-789C386C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verify in white box testing?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8F057-652A-30E6-AF31-7BB17B67A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6D382-4DD0-27CC-3CC0-52807ECA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58" y="1424781"/>
            <a:ext cx="82772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3CB5-BBE6-777C-1BDE-C0292272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Techniques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067F-4EF6-5150-5432-BEB8E9965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80586-A0DF-C5D8-F86F-9A0C4C73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07" y="1420019"/>
            <a:ext cx="11201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EE1C-2AD7-DE2E-0E85-6D86E6A6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F2E78-48E3-5D7F-CD62-DC531EDC4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A1DF2-11AC-4D6A-A3A4-7E17BB78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21" y="1625600"/>
            <a:ext cx="111442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4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7F10-3943-8F7F-E0DB-A783EE168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657E-6525-CE06-6F79-AE8829E9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FEBD9-A281-F33D-6593-C6AD7C42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79" y="1529556"/>
            <a:ext cx="96393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23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31E3-7AD4-1583-6325-77DCA558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9F02-5233-60CB-95D4-E5993EE50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119B0-092A-D45F-AE73-25D915A85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37" y="1562894"/>
            <a:ext cx="11010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1292-F4D8-1CA7-38B6-76348AFF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Black Box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F01E-272B-1C1C-450D-140BAE474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CFAB5-DD03-8DCF-5A06-7CDC99AA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46" y="1690688"/>
            <a:ext cx="6010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4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9E96-AAC8-2344-819D-0C068548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testing techniques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21C6F-8700-E9F1-B117-FFF695398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3EB39-714B-83DE-2BB4-259D5C97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26" y="1535368"/>
            <a:ext cx="108966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33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E41C-4EE0-D56A-DAED-4D0D66D3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6F3F-6402-601C-A202-92AE9EF65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5E20A-B2FD-FBA4-40B2-016D1F1C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1" y="1501775"/>
            <a:ext cx="112109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F48F-BFEC-D026-5EB9-BE1BDEA6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9645B-1673-32BE-1AB2-4554695D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2EACC-80E1-CC7F-7B4A-05B6458D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3038"/>
            <a:ext cx="112204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AA0A-B18A-69E0-9ADF-DB64D0B0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Software Testing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19B97-5CA5-28F0-3965-5E7AF9F9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EBC0C-4409-0EBA-522E-5ADAC7B7C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22" y="1560410"/>
            <a:ext cx="112299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26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BA86-16A4-FAFB-7225-EF4F41A9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B8BF-2979-B976-2B48-36D1A9EA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082A2-A85B-B8C5-E816-2825C94A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5" y="1456403"/>
            <a:ext cx="111347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E9D9-4B40-7D66-739E-4E14F962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Box Vs White Box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0E99-7036-40E7-B5D4-61C584833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E19C8-73AF-A916-AD42-878EFC1B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456"/>
            <a:ext cx="114585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5A3F-4DDB-7FB9-AB26-46C749F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1D551-3982-9E3E-EF5F-7857EBCE3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0FFE0-E15F-0134-2493-72CCF23D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0871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8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EE28-C4EC-C6F4-B3BE-4456289A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B811-1439-862C-37B3-1DA5DDCB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D548B-1846-F348-63D5-7BBBDFCC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" y="1600994"/>
            <a:ext cx="11239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A1A9-0802-3DFE-DF86-3FACDD06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442B-D56C-D0E3-384E-F9A8532C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361BF-25D8-B005-3CB6-B3E67BF6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450872"/>
            <a:ext cx="11439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0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6772A-DB72-7CC6-1CFA-050C1CFA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0332-E81E-BFB3-F8AB-DBC2830AC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E2286-86AA-445E-5014-1EC54322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477169"/>
            <a:ext cx="104679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9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1A75-A5AB-F561-F919-533031929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unit testing?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5149-873C-1D1A-28BD-FFC403EC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866E7-E07C-1239-72C4-717E754A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258300" cy="314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C8CDD-7A45-F86F-47BF-6736842A5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18" y="4860004"/>
            <a:ext cx="111537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1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10A0-17C6-D1BF-D85E-77E98D03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9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335B-E4BD-6F1E-1673-945D6415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D9DE-C2B7-C20E-46FC-8DEA5C84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570"/>
            <a:ext cx="107442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C8A7-ED63-8ED1-9B60-C42E1AE0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01F55-4A4E-AC2D-9057-1231A73A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B0CA3-2487-F66F-D118-754D361A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1558131"/>
            <a:ext cx="112776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58C3-FC65-E833-8143-B77D8A96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E5199-C012-2479-92D5-0F26979EF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22E95-8576-BECF-A942-199FB3DB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847850"/>
            <a:ext cx="11210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9BD03-4E13-E6A7-6932-E505F7CB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Software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5254-8F1D-086F-69FF-71C19BE4B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EC9E8-0C40-C204-44FD-55DDCFA8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1" y="1547813"/>
            <a:ext cx="6096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6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BDEE-83B7-E126-CF0A-D50DE41B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61DE-9209-51CF-BDF5-AD996D33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85BF1-3E44-640D-AA72-A08D37AE2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67" y="1449182"/>
            <a:ext cx="111823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10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94465-6A84-E381-3448-4BC73ED8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Integration Testing?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F594-6CAF-DD1E-E694-9750A9D74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3B038-C696-FE2F-FCCC-7030A8A3E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56" y="1535676"/>
            <a:ext cx="11163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73D-02BD-8D13-A81C-F8848C67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C668-1C66-A655-2511-0228BBF8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85297-EB85-5392-D24C-6A249307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475"/>
            <a:ext cx="11001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12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FE6F-058D-4AC0-8384-37B4CB33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Integration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B83D2-0D15-43F0-E22A-4AAF6D6C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289"/>
            <a:ext cx="10515600" cy="4351338"/>
          </a:xfrm>
        </p:spPr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58254-F8D7-C464-3E72-5968789C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67" y="1852663"/>
            <a:ext cx="78771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65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C3BF-4019-5B81-9AEB-409A7F29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1FECA-8B98-0767-8D3D-07D91F75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E0CE4-6B65-F4F5-4863-3F2D327F7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4" y="1328738"/>
            <a:ext cx="11239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8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2C38-9B5A-16DC-31FF-42125CFE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434"/>
            <a:ext cx="10515600" cy="1325563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01374-3660-04A4-1D80-DADD89653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36039-5438-F728-15E3-10865A50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172369"/>
            <a:ext cx="104298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4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C23D-DD19-0905-780A-A6F5C912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849C6-5BD7-AED8-F693-BFA29B1A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8B8E9-BE2B-04CA-742C-29C1BFE0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1" y="1690688"/>
            <a:ext cx="11344275" cy="3362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EEC2CB-CEAE-243A-E084-8CA79AA3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25" y="202842"/>
            <a:ext cx="1400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24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2823-A7D3-DC11-CFAF-9CE17503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051E-148C-5E5E-70F3-BE840017B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1EAA-47EE-8636-84D1-EB12B589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9" y="1271522"/>
            <a:ext cx="11201400" cy="329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0E1D3-38CA-8BB0-BC19-578C0177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07" y="4567172"/>
            <a:ext cx="6509722" cy="21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EB01-2A23-C4F3-BC48-802CA404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vs Non-Integration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0A95E-911B-0659-AD94-7EF61E5A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630" y="1362511"/>
            <a:ext cx="7708739" cy="5495489"/>
          </a:xfrm>
        </p:spPr>
      </p:pic>
    </p:spTree>
    <p:extLst>
      <p:ext uri="{BB962C8B-B14F-4D97-AF65-F5344CB8AC3E}">
        <p14:creationId xmlns:p14="http://schemas.microsoft.com/office/powerpoint/2010/main" val="386266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BA8F-00FA-1779-DE20-1706D666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0A6F1-AF5D-33E1-6404-2CD94DDFF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05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B0A-FEEC-C40D-0C5C-E994B987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2848A-FF2A-25CD-90BD-E7559D2E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A77CE-B4AF-EC3D-381B-6DC1C446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670"/>
            <a:ext cx="10877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3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F2970-63FF-CE89-C2F6-65323367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Software 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6609A-6DC7-B23B-8358-FC3F86733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E0BCE-2C79-80C7-BF1B-09A300A7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1510481"/>
            <a:ext cx="5695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6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25A8-80FF-C5DF-8EAE-DEAE336D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323C-5BD2-D222-A4E5-851EFC2EE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F2424-5A24-7433-E625-DA3762F9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3200"/>
            <a:ext cx="11049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DA74-7294-4127-214C-73104515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6940-966E-E963-1386-38AA9F44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783C8-DE2E-7217-F7FD-5A83D5F9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2109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2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A5FE-7E82-2F8D-475D-9C201586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5D4E-9D56-FCBC-62D3-AAC096A70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519F8-C412-BF90-5F93-9A5F0F0F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" y="1673225"/>
            <a:ext cx="111347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00A3-94F8-664A-48AF-F17912DF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C9994-4002-B49A-9E90-B7EC7DA6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0D701-28C5-ADED-B5CB-1B24AEFD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4" y="1904283"/>
            <a:ext cx="111728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108</Words>
  <Application>Microsoft Office PowerPoint</Application>
  <PresentationFormat>Widescreen</PresentationFormat>
  <Paragraphs>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Software Testing</vt:lpstr>
      <vt:lpstr>Principles of Software Testing </vt:lpstr>
      <vt:lpstr>Types of Software Testing</vt:lpstr>
      <vt:lpstr>Test case</vt:lpstr>
      <vt:lpstr>Principles of Software Testing</vt:lpstr>
      <vt:lpstr>Contd…</vt:lpstr>
      <vt:lpstr>Contd…</vt:lpstr>
      <vt:lpstr>Contd…</vt:lpstr>
      <vt:lpstr>Contd…</vt:lpstr>
      <vt:lpstr>White Box Testing</vt:lpstr>
      <vt:lpstr>What do you verify in white box testing?</vt:lpstr>
      <vt:lpstr>White Box Testing Techniques</vt:lpstr>
      <vt:lpstr>Contd…</vt:lpstr>
      <vt:lpstr>Advantages and Disadvantages</vt:lpstr>
      <vt:lpstr>Black Box Testing</vt:lpstr>
      <vt:lpstr>Types of Black Box Testing</vt:lpstr>
      <vt:lpstr>Black box testing techniques</vt:lpstr>
      <vt:lpstr>Contd…</vt:lpstr>
      <vt:lpstr>Contd…</vt:lpstr>
      <vt:lpstr>Advantages and Disadvantages</vt:lpstr>
      <vt:lpstr>Black Box Vs White Box</vt:lpstr>
      <vt:lpstr>Contd…</vt:lpstr>
      <vt:lpstr>Contd…</vt:lpstr>
      <vt:lpstr>Contd…</vt:lpstr>
      <vt:lpstr>Unit Testing</vt:lpstr>
      <vt:lpstr>Why unit testing?</vt:lpstr>
      <vt:lpstr>Example</vt:lpstr>
      <vt:lpstr>Advantages</vt:lpstr>
      <vt:lpstr>Disadvantages</vt:lpstr>
      <vt:lpstr>Integration Testing </vt:lpstr>
      <vt:lpstr>Why Integration Testing? </vt:lpstr>
      <vt:lpstr>Example</vt:lpstr>
      <vt:lpstr>Types of Integration Testing</vt:lpstr>
      <vt:lpstr>Contd…</vt:lpstr>
      <vt:lpstr>Contd…</vt:lpstr>
      <vt:lpstr>Contd…</vt:lpstr>
      <vt:lpstr>PowerPoint Presentation</vt:lpstr>
      <vt:lpstr>Integration vs Non-Integration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 and Software Testing</dc:title>
  <dc:creator>Nazia Majadi</dc:creator>
  <cp:lastModifiedBy>ASUS</cp:lastModifiedBy>
  <cp:revision>5</cp:revision>
  <dcterms:created xsi:type="dcterms:W3CDTF">2023-12-02T17:52:53Z</dcterms:created>
  <dcterms:modified xsi:type="dcterms:W3CDTF">2025-04-20T18:06:55Z</dcterms:modified>
</cp:coreProperties>
</file>